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61" r:id="rId5"/>
    <p:sldId id="265" r:id="rId6"/>
    <p:sldId id="267" r:id="rId7"/>
    <p:sldId id="264" r:id="rId8"/>
    <p:sldId id="272" r:id="rId9"/>
    <p:sldId id="259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0EA0"/>
    <a:srgbClr val="AC297B"/>
    <a:srgbClr val="ACDC00"/>
    <a:srgbClr val="00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95"/>
    <p:restoredTop sz="94647"/>
  </p:normalViewPr>
  <p:slideViewPr>
    <p:cSldViewPr snapToGrid="0" snapToObjects="1" showGuides="1">
      <p:cViewPr>
        <p:scale>
          <a:sx n="104" d="100"/>
          <a:sy n="104" d="100"/>
        </p:scale>
        <p:origin x="656" y="10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51C63-6065-3045-A088-E30EE1B29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CB3290-EEDE-3647-8C35-DC626D96B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7B377-0899-2646-8424-B03C6D84D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9BC41-0903-D04C-A7EE-1458B8D53E7F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81AC1-15B2-7349-8638-D32595591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FD09-5FC6-F846-9161-350486DE4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DF7-EA1B-B741-9E8E-0FCB594F3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47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A38EE-C9FD-2649-BC35-9CA86AB8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870064-2962-B742-954E-BC17A3292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C7702-559B-0F47-BEAE-5041BB9C3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9BC41-0903-D04C-A7EE-1458B8D53E7F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EB6AD-5B16-A046-AED9-06F86547E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85723-7CFF-3E4D-BEEC-8E4EE1323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DF7-EA1B-B741-9E8E-0FCB594F3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57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80F6B1-08ED-1347-A2FF-780E5E7260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2116-F898-E745-951F-C006348AE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56AD8-A044-0741-AE70-5630ED377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9BC41-0903-D04C-A7EE-1458B8D53E7F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F205D-AC34-9341-8259-6DDC7F33E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9B4D8-50D8-4F4F-B45D-02E4C0B36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DF7-EA1B-B741-9E8E-0FCB594F3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6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21782-C3DB-C840-ABD8-8CA22E843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48673-52D0-AE4C-AAB5-0B13F708F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568D4-05FD-2340-AD2E-40315592B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9BC41-0903-D04C-A7EE-1458B8D53E7F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BC9A8-A8CF-9244-8B56-DA1D742AD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74556-7549-654D-B5A3-F03BCFDFD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DF7-EA1B-B741-9E8E-0FCB594F3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59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B6FF6-ED4E-D743-B552-1E523DE56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71D1-00D8-2B42-B047-4A47D6B0B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83837-4C72-7F47-8C1D-A902BE227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9BC41-0903-D04C-A7EE-1458B8D53E7F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40506-F10B-484E-BAF3-401C8B496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8A613-2472-B24A-A3A2-3D9AC07F8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DF7-EA1B-B741-9E8E-0FCB594F3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46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6845-9267-AA4B-9BF8-CFCDA572C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DF037-22D4-ED4F-923A-688D3DC70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35D2EC-C365-8E4F-A350-BF068577B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71A4A-68BD-1446-BBD7-BD4B3F961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9BC41-0903-D04C-A7EE-1458B8D53E7F}" type="datetimeFigureOut">
              <a:rPr lang="en-US" smtClean="0"/>
              <a:t>11/1/19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FAAF03-3441-E840-B526-5FD507C9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1CD7B-9F76-8E41-8D22-9B9B05010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DF7-EA1B-B741-9E8E-0FCB594F3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15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D0BAC-777B-9945-ACFE-1C60A48E4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2C1F4-FA6A-EC4B-9CEB-C08EE55FD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D1102-5ED7-9B4A-906E-EB8AEF375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E9C30-567A-7447-ADA9-62F80ACC23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8C9A90-882D-3941-ACD8-79FB606939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3D14CC-B58D-B14C-BECF-E6AECAE06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9BC41-0903-D04C-A7EE-1458B8D53E7F}" type="datetimeFigureOut">
              <a:rPr lang="en-US" smtClean="0"/>
              <a:t>11/1/19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C5325F-0AFD-CD44-89F0-EC471E4A1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48856B-D54B-FE4A-B700-064DB1A37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DF7-EA1B-B741-9E8E-0FCB594F3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92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287BF-7B6D-1A41-9BC8-8C9E6A3A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F06E1-6D91-C541-BDD0-4CBFC8011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9BC41-0903-D04C-A7EE-1458B8D53E7F}" type="datetimeFigureOut">
              <a:rPr lang="en-US" smtClean="0"/>
              <a:t>11/1/19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2DD8F-45C4-214B-B8A1-16ECF331B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A81D64-7DC8-EB49-80F2-81D75F772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DF7-EA1B-B741-9E8E-0FCB594F3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5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90437A-2425-524D-BDA9-B9F96B30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9BC41-0903-D04C-A7EE-1458B8D53E7F}" type="datetimeFigureOut">
              <a:rPr lang="en-US" smtClean="0"/>
              <a:t>11/1/19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E3D634-6197-1E4A-A7A9-EA8C81305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50F0A-16B0-9F49-9BE3-B6B8BFA7B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DF7-EA1B-B741-9E8E-0FCB594F3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97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54ADB-9F7B-314A-89A0-F4F8AF83F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56FFB-343A-E443-A535-91381824C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CD007-5143-EC48-B5DC-E834FE11D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8EB8D-A49D-0343-BEBE-B0216AC37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9BC41-0903-D04C-A7EE-1458B8D53E7F}" type="datetimeFigureOut">
              <a:rPr lang="en-US" smtClean="0"/>
              <a:t>11/1/19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710726-B1F3-E84D-94B3-7643D33BF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D4AB0-97A1-854C-9548-63FB436B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DF7-EA1B-B741-9E8E-0FCB594F3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6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954AE-109C-C546-8EF1-12B8DEAA4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570305-3D8E-BD47-9DB9-1BF94DD001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3DC0B-5608-A549-98ED-EE2F6BDACD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E03B0-0ADE-9945-A82A-4AB07E2BC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9BC41-0903-D04C-A7EE-1458B8D53E7F}" type="datetimeFigureOut">
              <a:rPr lang="en-US" smtClean="0"/>
              <a:t>11/1/19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12F73-5B6E-2448-9398-697FB6849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AF2CC-A005-6640-8693-0D94E16A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DF7-EA1B-B741-9E8E-0FCB594F3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27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9B96BB-8132-2540-AF6F-865B61DE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D5CAD-532D-164B-9BF1-C55007E60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CBEFF-38DA-D64E-9992-AB44141867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9BC41-0903-D04C-A7EE-1458B8D53E7F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089FA-4939-8A41-8650-5911EADE90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FE067-3BFC-0045-93CF-BC58D5DED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20DF7-EA1B-B741-9E8E-0FCB594F3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79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1E6AF-EF8C-8547-BCA7-242DCEFCA7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1500" dirty="0">
                <a:solidFill>
                  <a:srgbClr val="AC297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 BAIT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9FC23-F1F2-EB4B-BCAF-220B4835C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567" y="3579850"/>
            <a:ext cx="5474054" cy="124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68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15C16-6508-FD43-A90F-DC20588AB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283765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latin typeface="+mn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70881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09387A-52F9-F441-A9A4-63C26C7BA450}"/>
              </a:ext>
            </a:extLst>
          </p:cNvPr>
          <p:cNvGrpSpPr/>
          <p:nvPr/>
        </p:nvGrpSpPr>
        <p:grpSpPr>
          <a:xfrm>
            <a:off x="4188941" y="-86496"/>
            <a:ext cx="3941806" cy="7809470"/>
            <a:chOff x="3095516" y="3531"/>
            <a:chExt cx="3422876" cy="68450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23D9C3-41FA-9243-BD79-B011615023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555" t="2943" r="20370" b="3031"/>
            <a:stretch/>
          </p:blipFill>
          <p:spPr>
            <a:xfrm>
              <a:off x="3095516" y="3531"/>
              <a:ext cx="3422876" cy="684500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4D0A6AE-9616-CC48-BAD1-89C25AB3B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6" r="1600"/>
            <a:stretch/>
          </p:blipFill>
          <p:spPr>
            <a:xfrm>
              <a:off x="3346407" y="877279"/>
              <a:ext cx="2890573" cy="5100120"/>
            </a:xfrm>
            <a:prstGeom prst="rect">
              <a:avLst/>
            </a:prstGeom>
          </p:spPr>
        </p:pic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2CD235-4CFC-624C-BE96-BF9CF15F9A49}"/>
              </a:ext>
            </a:extLst>
          </p:cNvPr>
          <p:cNvCxnSpPr/>
          <p:nvPr/>
        </p:nvCxnSpPr>
        <p:spPr>
          <a:xfrm flipV="1">
            <a:off x="7685903" y="5943600"/>
            <a:ext cx="1371600" cy="617838"/>
          </a:xfrm>
          <a:prstGeom prst="straightConnector1">
            <a:avLst/>
          </a:prstGeom>
          <a:ln w="25400">
            <a:solidFill>
              <a:srgbClr val="AC2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F3CF88-E3BA-A34B-8DED-4E46FF58E085}"/>
              </a:ext>
            </a:extLst>
          </p:cNvPr>
          <p:cNvCxnSpPr>
            <a:cxnSpLocks/>
          </p:cNvCxnSpPr>
          <p:nvPr/>
        </p:nvCxnSpPr>
        <p:spPr>
          <a:xfrm flipH="1" flipV="1">
            <a:off x="3155935" y="5301049"/>
            <a:ext cx="1949840" cy="296564"/>
          </a:xfrm>
          <a:prstGeom prst="straightConnector1">
            <a:avLst/>
          </a:prstGeom>
          <a:ln w="25400">
            <a:solidFill>
              <a:srgbClr val="AC2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BE94BE-788E-9846-9046-D18A53717525}"/>
              </a:ext>
            </a:extLst>
          </p:cNvPr>
          <p:cNvCxnSpPr>
            <a:cxnSpLocks/>
          </p:cNvCxnSpPr>
          <p:nvPr/>
        </p:nvCxnSpPr>
        <p:spPr>
          <a:xfrm flipH="1" flipV="1">
            <a:off x="3595816" y="910364"/>
            <a:ext cx="1427996" cy="162655"/>
          </a:xfrm>
          <a:prstGeom prst="straightConnector1">
            <a:avLst/>
          </a:prstGeom>
          <a:ln w="25400">
            <a:solidFill>
              <a:srgbClr val="AC2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062030-849C-CF4C-83CD-91100A410A28}"/>
              </a:ext>
            </a:extLst>
          </p:cNvPr>
          <p:cNvCxnSpPr>
            <a:cxnSpLocks/>
          </p:cNvCxnSpPr>
          <p:nvPr/>
        </p:nvCxnSpPr>
        <p:spPr>
          <a:xfrm>
            <a:off x="7094889" y="2024491"/>
            <a:ext cx="2174080" cy="236795"/>
          </a:xfrm>
          <a:prstGeom prst="straightConnector1">
            <a:avLst/>
          </a:prstGeom>
          <a:ln w="25400">
            <a:solidFill>
              <a:srgbClr val="AC2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3DF16B-2BF2-7345-B8BF-06D5583CDC71}"/>
              </a:ext>
            </a:extLst>
          </p:cNvPr>
          <p:cNvCxnSpPr>
            <a:cxnSpLocks/>
          </p:cNvCxnSpPr>
          <p:nvPr/>
        </p:nvCxnSpPr>
        <p:spPr>
          <a:xfrm flipV="1">
            <a:off x="7685903" y="1048307"/>
            <a:ext cx="1756583" cy="395416"/>
          </a:xfrm>
          <a:prstGeom prst="straightConnector1">
            <a:avLst/>
          </a:prstGeom>
          <a:ln w="25400">
            <a:solidFill>
              <a:srgbClr val="AC2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7B9204-9379-2C45-94C1-71548662B85C}"/>
              </a:ext>
            </a:extLst>
          </p:cNvPr>
          <p:cNvSpPr txBox="1"/>
          <p:nvPr/>
        </p:nvSpPr>
        <p:spPr>
          <a:xfrm>
            <a:off x="1890585" y="642553"/>
            <a:ext cx="1625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Story Line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33EF91-9226-064E-9184-CEDFC24EA8C0}"/>
              </a:ext>
            </a:extLst>
          </p:cNvPr>
          <p:cNvSpPr txBox="1"/>
          <p:nvPr/>
        </p:nvSpPr>
        <p:spPr>
          <a:xfrm>
            <a:off x="9442486" y="722795"/>
            <a:ext cx="1794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Reputation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7BBAD-2F64-D14F-BF50-1F6C3F53E442}"/>
              </a:ext>
            </a:extLst>
          </p:cNvPr>
          <p:cNvSpPr txBox="1"/>
          <p:nvPr/>
        </p:nvSpPr>
        <p:spPr>
          <a:xfrm>
            <a:off x="9268969" y="2024491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Character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5C785F-0E64-8D4C-AFCF-8349315FF277}"/>
              </a:ext>
            </a:extLst>
          </p:cNvPr>
          <p:cNvSpPr txBox="1"/>
          <p:nvPr/>
        </p:nvSpPr>
        <p:spPr>
          <a:xfrm>
            <a:off x="9057503" y="5466546"/>
            <a:ext cx="24549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In-game </a:t>
            </a:r>
          </a:p>
          <a:p>
            <a:r>
              <a:rPr lang="en-US" sz="2800" dirty="0"/>
              <a:t>communication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0AC840-B863-B448-8C66-7B9A88055D56}"/>
              </a:ext>
            </a:extLst>
          </p:cNvPr>
          <p:cNvSpPr txBox="1"/>
          <p:nvPr/>
        </p:nvSpPr>
        <p:spPr>
          <a:xfrm>
            <a:off x="1655875" y="4643505"/>
            <a:ext cx="25330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Simple decision </a:t>
            </a:r>
          </a:p>
          <a:p>
            <a:r>
              <a:rPr lang="en-US" sz="2800" dirty="0"/>
              <a:t>making</a:t>
            </a:r>
          </a:p>
        </p:txBody>
      </p:sp>
    </p:spTree>
    <p:extLst>
      <p:ext uri="{BB962C8B-B14F-4D97-AF65-F5344CB8AC3E}">
        <p14:creationId xmlns:p14="http://schemas.microsoft.com/office/powerpoint/2010/main" val="2278851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6D05B-4BE6-A945-B847-D050F2E55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854" y="2267457"/>
            <a:ext cx="9434568" cy="2340172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+mn-lt"/>
              </a:rPr>
              <a:t>Prevent </a:t>
            </a:r>
            <a:r>
              <a:rPr lang="en-US" sz="4800" dirty="0">
                <a:solidFill>
                  <a:srgbClr val="AC297B"/>
                </a:solidFill>
                <a:latin typeface="+mn-lt"/>
              </a:rPr>
              <a:t>cancer</a:t>
            </a:r>
            <a:r>
              <a:rPr lang="en-US" sz="4800" dirty="0">
                <a:latin typeface="+mn-lt"/>
              </a:rPr>
              <a:t> from the destroying the lives of </a:t>
            </a:r>
            <a:r>
              <a:rPr lang="en-US" sz="4800" dirty="0">
                <a:solidFill>
                  <a:srgbClr val="AC297B"/>
                </a:solidFill>
                <a:latin typeface="+mn-lt"/>
              </a:rPr>
              <a:t>young people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99F45-5DBD-7F4B-A227-17414722B908}"/>
              </a:ext>
            </a:extLst>
          </p:cNvPr>
          <p:cNvSpPr txBox="1"/>
          <p:nvPr/>
        </p:nvSpPr>
        <p:spPr>
          <a:xfrm>
            <a:off x="765559" y="2467752"/>
            <a:ext cx="7489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A0707E-BC27-284F-AF79-9BF12A943FF8}"/>
              </a:ext>
            </a:extLst>
          </p:cNvPr>
          <p:cNvSpPr txBox="1"/>
          <p:nvPr/>
        </p:nvSpPr>
        <p:spPr>
          <a:xfrm>
            <a:off x="7675959" y="3196835"/>
            <a:ext cx="7489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7323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215E2D-1BF8-B94F-9472-8A87FCA59D7C}"/>
              </a:ext>
            </a:extLst>
          </p:cNvPr>
          <p:cNvSpPr txBox="1"/>
          <p:nvPr/>
        </p:nvSpPr>
        <p:spPr>
          <a:xfrm>
            <a:off x="1878906" y="2270171"/>
            <a:ext cx="4116833" cy="225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1000"/>
              </a:spcAft>
            </a:pPr>
            <a:r>
              <a:rPr lang="en-US" sz="6600" dirty="0"/>
              <a:t>Connection</a:t>
            </a:r>
          </a:p>
          <a:p>
            <a:pPr algn="r">
              <a:spcAft>
                <a:spcPts val="1000"/>
              </a:spcAft>
            </a:pPr>
            <a:r>
              <a:rPr lang="en-US" sz="6600" dirty="0"/>
              <a:t>Escape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7A3AF0-9958-5244-8711-F46A6654752D}"/>
              </a:ext>
            </a:extLst>
          </p:cNvPr>
          <p:cNvSpPr txBox="1"/>
          <p:nvPr/>
        </p:nvSpPr>
        <p:spPr>
          <a:xfrm>
            <a:off x="6240380" y="2270171"/>
            <a:ext cx="4362092" cy="225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6600" dirty="0"/>
              <a:t>Positivity</a:t>
            </a:r>
          </a:p>
          <a:p>
            <a:pPr>
              <a:spcAft>
                <a:spcPts val="1000"/>
              </a:spcAft>
            </a:pPr>
            <a:r>
              <a:rPr lang="en-US" sz="6600" dirty="0"/>
              <a:t>Accessibility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BD1CF1-419D-C84B-8051-8577ADE3EAFF}"/>
              </a:ext>
            </a:extLst>
          </p:cNvPr>
          <p:cNvCxnSpPr/>
          <p:nvPr/>
        </p:nvCxnSpPr>
        <p:spPr>
          <a:xfrm>
            <a:off x="1145557" y="3429000"/>
            <a:ext cx="9957033" cy="0"/>
          </a:xfrm>
          <a:prstGeom prst="line">
            <a:avLst/>
          </a:prstGeom>
          <a:ln w="28575">
            <a:solidFill>
              <a:srgbClr val="AC2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206A60-AA44-5D42-8631-077D567D49FB}"/>
              </a:ext>
            </a:extLst>
          </p:cNvPr>
          <p:cNvCxnSpPr>
            <a:cxnSpLocks/>
          </p:cNvCxnSpPr>
          <p:nvPr/>
        </p:nvCxnSpPr>
        <p:spPr>
          <a:xfrm>
            <a:off x="6096000" y="1996029"/>
            <a:ext cx="0" cy="2849880"/>
          </a:xfrm>
          <a:prstGeom prst="line">
            <a:avLst/>
          </a:prstGeom>
          <a:ln w="28575">
            <a:solidFill>
              <a:srgbClr val="AC2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331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B0F7-CE22-2A49-82E4-DF10506D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085" y="2020782"/>
            <a:ext cx="5702348" cy="2840497"/>
          </a:xfrm>
        </p:spPr>
        <p:txBody>
          <a:bodyPr>
            <a:noAutofit/>
          </a:bodyPr>
          <a:lstStyle/>
          <a:p>
            <a:pPr algn="ctr"/>
            <a:r>
              <a:rPr lang="en-US" sz="6600" dirty="0">
                <a:latin typeface="+mn-lt"/>
              </a:rPr>
              <a:t>Decision-based story game</a:t>
            </a:r>
          </a:p>
        </p:txBody>
      </p:sp>
    </p:spTree>
    <p:extLst>
      <p:ext uri="{BB962C8B-B14F-4D97-AF65-F5344CB8AC3E}">
        <p14:creationId xmlns:p14="http://schemas.microsoft.com/office/powerpoint/2010/main" val="3014133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B0F7-CE22-2A49-82E4-DF10506D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172" y="2020783"/>
            <a:ext cx="5201656" cy="2840497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solidFill>
                  <a:srgbClr val="AC297B"/>
                </a:solidFill>
                <a:latin typeface="+mn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3211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B692EC22-11C8-E04A-9887-2D27B6EC035E}"/>
              </a:ext>
            </a:extLst>
          </p:cNvPr>
          <p:cNvSpPr/>
          <p:nvPr/>
        </p:nvSpPr>
        <p:spPr>
          <a:xfrm>
            <a:off x="483836" y="3278971"/>
            <a:ext cx="317634" cy="317634"/>
          </a:xfrm>
          <a:prstGeom prst="ellipse">
            <a:avLst/>
          </a:prstGeom>
          <a:solidFill>
            <a:srgbClr val="AC2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35210C-3B22-6544-9482-D0743804CC1A}"/>
              </a:ext>
            </a:extLst>
          </p:cNvPr>
          <p:cNvSpPr/>
          <p:nvPr/>
        </p:nvSpPr>
        <p:spPr>
          <a:xfrm>
            <a:off x="1863158" y="1615428"/>
            <a:ext cx="317634" cy="317634"/>
          </a:xfrm>
          <a:prstGeom prst="ellipse">
            <a:avLst/>
          </a:prstGeom>
          <a:solidFill>
            <a:srgbClr val="AC2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DE7CBEC-3963-D145-A2A9-0E8093BBC02F}"/>
              </a:ext>
            </a:extLst>
          </p:cNvPr>
          <p:cNvSpPr/>
          <p:nvPr/>
        </p:nvSpPr>
        <p:spPr>
          <a:xfrm>
            <a:off x="3619363" y="681352"/>
            <a:ext cx="317634" cy="3176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0DDDF1B-5803-8645-BA7F-0C88E4BFF826}"/>
              </a:ext>
            </a:extLst>
          </p:cNvPr>
          <p:cNvSpPr/>
          <p:nvPr/>
        </p:nvSpPr>
        <p:spPr>
          <a:xfrm>
            <a:off x="3619363" y="2508412"/>
            <a:ext cx="317634" cy="317634"/>
          </a:xfrm>
          <a:prstGeom prst="ellipse">
            <a:avLst/>
          </a:prstGeom>
          <a:solidFill>
            <a:srgbClr val="AC2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7D34E02-9319-3549-A566-97DDB23B1C22}"/>
              </a:ext>
            </a:extLst>
          </p:cNvPr>
          <p:cNvSpPr/>
          <p:nvPr/>
        </p:nvSpPr>
        <p:spPr>
          <a:xfrm>
            <a:off x="5533791" y="278948"/>
            <a:ext cx="317634" cy="3176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C7A9ED4-849E-1040-BE9E-15D52B9EBE00}"/>
              </a:ext>
            </a:extLst>
          </p:cNvPr>
          <p:cNvSpPr/>
          <p:nvPr/>
        </p:nvSpPr>
        <p:spPr>
          <a:xfrm>
            <a:off x="5533791" y="1078620"/>
            <a:ext cx="317634" cy="3176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4E963F2-4A84-4F4B-8DF4-3FAB0FF412B0}"/>
              </a:ext>
            </a:extLst>
          </p:cNvPr>
          <p:cNvSpPr/>
          <p:nvPr/>
        </p:nvSpPr>
        <p:spPr>
          <a:xfrm>
            <a:off x="5533791" y="2036455"/>
            <a:ext cx="317634" cy="317634"/>
          </a:xfrm>
          <a:prstGeom prst="ellipse">
            <a:avLst/>
          </a:prstGeom>
          <a:solidFill>
            <a:srgbClr val="AC2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94BD1A-A81D-AC45-9286-058F188B0876}"/>
              </a:ext>
            </a:extLst>
          </p:cNvPr>
          <p:cNvSpPr/>
          <p:nvPr/>
        </p:nvSpPr>
        <p:spPr>
          <a:xfrm>
            <a:off x="5533791" y="2907208"/>
            <a:ext cx="317634" cy="3176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90F2F8-5EFC-EE48-BE34-DB1C2906B7B5}"/>
              </a:ext>
            </a:extLst>
          </p:cNvPr>
          <p:cNvSpPr/>
          <p:nvPr/>
        </p:nvSpPr>
        <p:spPr>
          <a:xfrm>
            <a:off x="7426395" y="46561"/>
            <a:ext cx="317634" cy="3176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9C998C6-5411-0C46-9208-5DA27159B6E5}"/>
              </a:ext>
            </a:extLst>
          </p:cNvPr>
          <p:cNvSpPr/>
          <p:nvPr/>
        </p:nvSpPr>
        <p:spPr>
          <a:xfrm>
            <a:off x="7426395" y="1804068"/>
            <a:ext cx="317634" cy="3176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77C42D-D98F-044B-86BF-BDA8588B3CB9}"/>
              </a:ext>
            </a:extLst>
          </p:cNvPr>
          <p:cNvSpPr/>
          <p:nvPr/>
        </p:nvSpPr>
        <p:spPr>
          <a:xfrm>
            <a:off x="7414210" y="2898290"/>
            <a:ext cx="317634" cy="3176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CE74759-1269-2A49-8E7E-8326F4BA9949}"/>
              </a:ext>
            </a:extLst>
          </p:cNvPr>
          <p:cNvSpPr/>
          <p:nvPr/>
        </p:nvSpPr>
        <p:spPr>
          <a:xfrm>
            <a:off x="7426395" y="638750"/>
            <a:ext cx="317634" cy="3176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163D1C1-1B9D-E240-A027-25DB45BE3DDB}"/>
              </a:ext>
            </a:extLst>
          </p:cNvPr>
          <p:cNvSpPr/>
          <p:nvPr/>
        </p:nvSpPr>
        <p:spPr>
          <a:xfrm>
            <a:off x="7426395" y="1244112"/>
            <a:ext cx="317634" cy="3176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5A71ECA-BACF-5C4E-B112-760B0FC9DB33}"/>
              </a:ext>
            </a:extLst>
          </p:cNvPr>
          <p:cNvSpPr/>
          <p:nvPr/>
        </p:nvSpPr>
        <p:spPr>
          <a:xfrm>
            <a:off x="7426395" y="2201947"/>
            <a:ext cx="317634" cy="317634"/>
          </a:xfrm>
          <a:prstGeom prst="ellipse">
            <a:avLst/>
          </a:prstGeom>
          <a:solidFill>
            <a:srgbClr val="AC2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F42C384-8A4C-FA4E-8C1B-3B8600AB039E}"/>
              </a:ext>
            </a:extLst>
          </p:cNvPr>
          <p:cNvSpPr/>
          <p:nvPr/>
        </p:nvSpPr>
        <p:spPr>
          <a:xfrm>
            <a:off x="1878398" y="5059668"/>
            <a:ext cx="317634" cy="3176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F6B51D4-CDE0-8542-8CFF-585690FDA020}"/>
              </a:ext>
            </a:extLst>
          </p:cNvPr>
          <p:cNvSpPr/>
          <p:nvPr/>
        </p:nvSpPr>
        <p:spPr>
          <a:xfrm>
            <a:off x="3634603" y="4125592"/>
            <a:ext cx="317634" cy="3176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C8C0FCA-D859-1C4E-AD02-DBD5C3474652}"/>
              </a:ext>
            </a:extLst>
          </p:cNvPr>
          <p:cNvSpPr/>
          <p:nvPr/>
        </p:nvSpPr>
        <p:spPr>
          <a:xfrm>
            <a:off x="3634603" y="5952652"/>
            <a:ext cx="317634" cy="3176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1A5331-E2A9-1244-859F-C32EE53C8B50}"/>
              </a:ext>
            </a:extLst>
          </p:cNvPr>
          <p:cNvSpPr/>
          <p:nvPr/>
        </p:nvSpPr>
        <p:spPr>
          <a:xfrm>
            <a:off x="5549031" y="3723188"/>
            <a:ext cx="317634" cy="3176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1B49CB0-D2F4-1E48-8A7E-C3C433FF492E}"/>
              </a:ext>
            </a:extLst>
          </p:cNvPr>
          <p:cNvSpPr/>
          <p:nvPr/>
        </p:nvSpPr>
        <p:spPr>
          <a:xfrm>
            <a:off x="5549031" y="4522860"/>
            <a:ext cx="317634" cy="3176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EB2259-26B2-3B45-A7DB-ADACC75E6550}"/>
              </a:ext>
            </a:extLst>
          </p:cNvPr>
          <p:cNvSpPr/>
          <p:nvPr/>
        </p:nvSpPr>
        <p:spPr>
          <a:xfrm>
            <a:off x="5549031" y="5480695"/>
            <a:ext cx="317634" cy="3176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C14874-AE39-5A4E-953B-14A163727DAD}"/>
              </a:ext>
            </a:extLst>
          </p:cNvPr>
          <p:cNvSpPr/>
          <p:nvPr/>
        </p:nvSpPr>
        <p:spPr>
          <a:xfrm>
            <a:off x="5549031" y="6351448"/>
            <a:ext cx="317634" cy="3176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729308D-B2A6-B34B-8774-1E230D8FEBF7}"/>
              </a:ext>
            </a:extLst>
          </p:cNvPr>
          <p:cNvSpPr/>
          <p:nvPr/>
        </p:nvSpPr>
        <p:spPr>
          <a:xfrm>
            <a:off x="7441635" y="3490801"/>
            <a:ext cx="317634" cy="3176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5B7EB30-691B-7147-A0F7-C77582B0FBF6}"/>
              </a:ext>
            </a:extLst>
          </p:cNvPr>
          <p:cNvSpPr/>
          <p:nvPr/>
        </p:nvSpPr>
        <p:spPr>
          <a:xfrm>
            <a:off x="7441635" y="5248308"/>
            <a:ext cx="317634" cy="3176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237F5DB-4F61-1A45-8E63-CE244D67F2D3}"/>
              </a:ext>
            </a:extLst>
          </p:cNvPr>
          <p:cNvSpPr/>
          <p:nvPr/>
        </p:nvSpPr>
        <p:spPr>
          <a:xfrm>
            <a:off x="7426395" y="6342852"/>
            <a:ext cx="317634" cy="3176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B4BDC12-946E-214C-89F3-115625ED6691}"/>
              </a:ext>
            </a:extLst>
          </p:cNvPr>
          <p:cNvSpPr/>
          <p:nvPr/>
        </p:nvSpPr>
        <p:spPr>
          <a:xfrm>
            <a:off x="7441635" y="4082990"/>
            <a:ext cx="317634" cy="3176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6DA8558-8CEF-9846-B34C-9F8CC9CF6967}"/>
              </a:ext>
            </a:extLst>
          </p:cNvPr>
          <p:cNvSpPr/>
          <p:nvPr/>
        </p:nvSpPr>
        <p:spPr>
          <a:xfrm>
            <a:off x="7441635" y="4688352"/>
            <a:ext cx="317634" cy="3176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C33BC39-4263-D742-87EB-FF5184FD4A54}"/>
              </a:ext>
            </a:extLst>
          </p:cNvPr>
          <p:cNvSpPr/>
          <p:nvPr/>
        </p:nvSpPr>
        <p:spPr>
          <a:xfrm>
            <a:off x="7441635" y="5646187"/>
            <a:ext cx="317634" cy="3176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0264A33-2478-F04A-AE7D-4E7244B52C01}"/>
              </a:ext>
            </a:extLst>
          </p:cNvPr>
          <p:cNvCxnSpPr>
            <a:stCxn id="5" idx="5"/>
            <a:endCxn id="29" idx="1"/>
          </p:cNvCxnSpPr>
          <p:nvPr/>
        </p:nvCxnSpPr>
        <p:spPr>
          <a:xfrm>
            <a:off x="754954" y="3550089"/>
            <a:ext cx="1169960" cy="1556095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D938560-3AB5-1747-8DDB-872013700AB5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3936997" y="437765"/>
            <a:ext cx="1596794" cy="40240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06D3A0E-0185-2644-BA14-658D7F0D121A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>
            <a:off x="3936997" y="840169"/>
            <a:ext cx="1596794" cy="39726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4924C59-141E-8645-803A-826779C64136}"/>
              </a:ext>
            </a:extLst>
          </p:cNvPr>
          <p:cNvCxnSpPr>
            <a:cxnSpLocks/>
            <a:stCxn id="16" idx="2"/>
            <a:endCxn id="12" idx="6"/>
          </p:cNvCxnSpPr>
          <p:nvPr/>
        </p:nvCxnSpPr>
        <p:spPr>
          <a:xfrm flipH="1">
            <a:off x="5851425" y="205378"/>
            <a:ext cx="1574970" cy="232387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C9676C2-8350-A347-8563-9F0AE65F7FAB}"/>
              </a:ext>
            </a:extLst>
          </p:cNvPr>
          <p:cNvCxnSpPr>
            <a:cxnSpLocks/>
            <a:stCxn id="24" idx="2"/>
            <a:endCxn id="12" idx="6"/>
          </p:cNvCxnSpPr>
          <p:nvPr/>
        </p:nvCxnSpPr>
        <p:spPr>
          <a:xfrm flipH="1" flipV="1">
            <a:off x="5851425" y="437765"/>
            <a:ext cx="1574970" cy="359802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92D0FFC-4833-CB4A-935D-EF8E97F9E896}"/>
              </a:ext>
            </a:extLst>
          </p:cNvPr>
          <p:cNvCxnSpPr>
            <a:cxnSpLocks/>
            <a:stCxn id="24" idx="2"/>
            <a:endCxn id="13" idx="6"/>
          </p:cNvCxnSpPr>
          <p:nvPr/>
        </p:nvCxnSpPr>
        <p:spPr>
          <a:xfrm flipH="1">
            <a:off x="5851425" y="797567"/>
            <a:ext cx="1574970" cy="439870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A12666-BA43-3A4E-941B-F1822A409133}"/>
              </a:ext>
            </a:extLst>
          </p:cNvPr>
          <p:cNvCxnSpPr>
            <a:cxnSpLocks/>
            <a:stCxn id="25" idx="2"/>
            <a:endCxn id="13" idx="6"/>
          </p:cNvCxnSpPr>
          <p:nvPr/>
        </p:nvCxnSpPr>
        <p:spPr>
          <a:xfrm flipH="1" flipV="1">
            <a:off x="5851425" y="1237437"/>
            <a:ext cx="1574970" cy="165492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3ADEBD2-20F3-DB4B-BC39-A938DC260FB2}"/>
              </a:ext>
            </a:extLst>
          </p:cNvPr>
          <p:cNvCxnSpPr>
            <a:cxnSpLocks/>
            <a:stCxn id="19" idx="2"/>
            <a:endCxn id="15" idx="6"/>
          </p:cNvCxnSpPr>
          <p:nvPr/>
        </p:nvCxnSpPr>
        <p:spPr>
          <a:xfrm flipH="1">
            <a:off x="5851425" y="3057107"/>
            <a:ext cx="1562785" cy="8918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8CB1659-9F43-CC46-B0FA-7CB3FD3B338E}"/>
              </a:ext>
            </a:extLst>
          </p:cNvPr>
          <p:cNvCxnSpPr>
            <a:cxnSpLocks/>
            <a:stCxn id="18" idx="2"/>
            <a:endCxn id="14" idx="6"/>
          </p:cNvCxnSpPr>
          <p:nvPr/>
        </p:nvCxnSpPr>
        <p:spPr>
          <a:xfrm flipH="1">
            <a:off x="5851425" y="1962885"/>
            <a:ext cx="1574970" cy="232387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4727E6D-4247-AD44-8F35-8D6BDFAB3392}"/>
              </a:ext>
            </a:extLst>
          </p:cNvPr>
          <p:cNvCxnSpPr>
            <a:cxnSpLocks/>
            <a:stCxn id="10" idx="2"/>
            <a:endCxn id="6" idx="6"/>
          </p:cNvCxnSpPr>
          <p:nvPr/>
        </p:nvCxnSpPr>
        <p:spPr>
          <a:xfrm flipH="1">
            <a:off x="2180792" y="840169"/>
            <a:ext cx="1438571" cy="934076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5EFEE1F-62BC-8241-A1C1-94A956313827}"/>
              </a:ext>
            </a:extLst>
          </p:cNvPr>
          <p:cNvCxnSpPr>
            <a:cxnSpLocks/>
            <a:stCxn id="30" idx="2"/>
            <a:endCxn id="29" idx="6"/>
          </p:cNvCxnSpPr>
          <p:nvPr/>
        </p:nvCxnSpPr>
        <p:spPr>
          <a:xfrm flipH="1">
            <a:off x="2196032" y="4284409"/>
            <a:ext cx="1438571" cy="934076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86A5AFF-92E6-6C43-BFAC-FB2C2019F790}"/>
              </a:ext>
            </a:extLst>
          </p:cNvPr>
          <p:cNvCxnSpPr>
            <a:cxnSpLocks/>
            <a:stCxn id="31" idx="2"/>
            <a:endCxn id="29" idx="6"/>
          </p:cNvCxnSpPr>
          <p:nvPr/>
        </p:nvCxnSpPr>
        <p:spPr>
          <a:xfrm flipH="1" flipV="1">
            <a:off x="2196032" y="5218485"/>
            <a:ext cx="1438571" cy="892984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DC67312-961F-BA4A-A013-1A0329F3CA48}"/>
              </a:ext>
            </a:extLst>
          </p:cNvPr>
          <p:cNvCxnSpPr>
            <a:cxnSpLocks/>
            <a:stCxn id="32" idx="2"/>
            <a:endCxn id="30" idx="6"/>
          </p:cNvCxnSpPr>
          <p:nvPr/>
        </p:nvCxnSpPr>
        <p:spPr>
          <a:xfrm flipH="1">
            <a:off x="3952237" y="3882005"/>
            <a:ext cx="1596794" cy="402404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532BF3D-A4E6-5145-916A-069F2B1E703A}"/>
              </a:ext>
            </a:extLst>
          </p:cNvPr>
          <p:cNvCxnSpPr>
            <a:cxnSpLocks/>
            <a:stCxn id="33" idx="2"/>
            <a:endCxn id="30" idx="6"/>
          </p:cNvCxnSpPr>
          <p:nvPr/>
        </p:nvCxnSpPr>
        <p:spPr>
          <a:xfrm flipH="1" flipV="1">
            <a:off x="3952237" y="4284409"/>
            <a:ext cx="1596794" cy="397268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D84D9B7-C6D6-944F-BA9E-B00E220ED402}"/>
              </a:ext>
            </a:extLst>
          </p:cNvPr>
          <p:cNvCxnSpPr>
            <a:cxnSpLocks/>
            <a:stCxn id="34" idx="2"/>
            <a:endCxn id="31" idx="6"/>
          </p:cNvCxnSpPr>
          <p:nvPr/>
        </p:nvCxnSpPr>
        <p:spPr>
          <a:xfrm flipH="1">
            <a:off x="3952237" y="5639512"/>
            <a:ext cx="1596794" cy="471957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312B0D8-9E91-024B-B5E8-561A6368BABA}"/>
              </a:ext>
            </a:extLst>
          </p:cNvPr>
          <p:cNvCxnSpPr>
            <a:cxnSpLocks/>
            <a:stCxn id="35" idx="2"/>
            <a:endCxn id="31" idx="6"/>
          </p:cNvCxnSpPr>
          <p:nvPr/>
        </p:nvCxnSpPr>
        <p:spPr>
          <a:xfrm flipH="1" flipV="1">
            <a:off x="3952237" y="6111469"/>
            <a:ext cx="1596794" cy="398796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CDDF0B6-FDA6-7E4A-9367-EB7A0AAE478A}"/>
              </a:ext>
            </a:extLst>
          </p:cNvPr>
          <p:cNvCxnSpPr>
            <a:cxnSpLocks/>
            <a:stCxn id="30" idx="7"/>
            <a:endCxn id="15" idx="2"/>
          </p:cNvCxnSpPr>
          <p:nvPr/>
        </p:nvCxnSpPr>
        <p:spPr>
          <a:xfrm flipV="1">
            <a:off x="3905721" y="3066025"/>
            <a:ext cx="1628070" cy="1106083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A9F71A0-EAE9-1444-8C1E-BE52CD810049}"/>
              </a:ext>
            </a:extLst>
          </p:cNvPr>
          <p:cNvCxnSpPr>
            <a:cxnSpLocks/>
            <a:stCxn id="6" idx="3"/>
            <a:endCxn id="5" idx="7"/>
          </p:cNvCxnSpPr>
          <p:nvPr/>
        </p:nvCxnSpPr>
        <p:spPr>
          <a:xfrm flipH="1">
            <a:off x="754954" y="1886546"/>
            <a:ext cx="1154720" cy="1438941"/>
          </a:xfrm>
          <a:prstGeom prst="line">
            <a:avLst/>
          </a:prstGeom>
          <a:ln>
            <a:solidFill>
              <a:srgbClr val="AC297B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0BD2BB9-5B51-7249-822C-D9F240B6ED32}"/>
              </a:ext>
            </a:extLst>
          </p:cNvPr>
          <p:cNvCxnSpPr>
            <a:cxnSpLocks/>
            <a:stCxn id="11" idx="2"/>
            <a:endCxn id="6" idx="6"/>
          </p:cNvCxnSpPr>
          <p:nvPr/>
        </p:nvCxnSpPr>
        <p:spPr>
          <a:xfrm flipH="1" flipV="1">
            <a:off x="2180792" y="1774245"/>
            <a:ext cx="1438571" cy="892984"/>
          </a:xfrm>
          <a:prstGeom prst="line">
            <a:avLst/>
          </a:prstGeom>
          <a:ln>
            <a:solidFill>
              <a:srgbClr val="AC297B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CB5F3C6-6891-984E-8F0E-1514A3EDD574}"/>
              </a:ext>
            </a:extLst>
          </p:cNvPr>
          <p:cNvCxnSpPr>
            <a:cxnSpLocks/>
            <a:stCxn id="14" idx="2"/>
            <a:endCxn id="11" idx="6"/>
          </p:cNvCxnSpPr>
          <p:nvPr/>
        </p:nvCxnSpPr>
        <p:spPr>
          <a:xfrm flipH="1">
            <a:off x="3936997" y="2195272"/>
            <a:ext cx="1596794" cy="471957"/>
          </a:xfrm>
          <a:prstGeom prst="line">
            <a:avLst/>
          </a:prstGeom>
          <a:ln>
            <a:solidFill>
              <a:srgbClr val="AC297B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38FD1AC-8516-0B4E-B0AE-DA572DB72955}"/>
              </a:ext>
            </a:extLst>
          </p:cNvPr>
          <p:cNvCxnSpPr>
            <a:cxnSpLocks/>
            <a:stCxn id="26" idx="2"/>
            <a:endCxn id="14" idx="6"/>
          </p:cNvCxnSpPr>
          <p:nvPr/>
        </p:nvCxnSpPr>
        <p:spPr>
          <a:xfrm flipH="1" flipV="1">
            <a:off x="5851425" y="2195272"/>
            <a:ext cx="1574970" cy="165492"/>
          </a:xfrm>
          <a:prstGeom prst="line">
            <a:avLst/>
          </a:prstGeom>
          <a:ln>
            <a:solidFill>
              <a:srgbClr val="AC297B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48ACD17-9D1C-0541-AE19-073605153E3E}"/>
              </a:ext>
            </a:extLst>
          </p:cNvPr>
          <p:cNvCxnSpPr>
            <a:cxnSpLocks/>
            <a:stCxn id="15" idx="2"/>
            <a:endCxn id="11" idx="6"/>
          </p:cNvCxnSpPr>
          <p:nvPr/>
        </p:nvCxnSpPr>
        <p:spPr>
          <a:xfrm flipH="1" flipV="1">
            <a:off x="3936997" y="2667229"/>
            <a:ext cx="1596794" cy="398796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C253EBB-85A1-264C-9044-8966C89CD05D}"/>
              </a:ext>
            </a:extLst>
          </p:cNvPr>
          <p:cNvCxnSpPr>
            <a:cxnSpLocks/>
            <a:stCxn id="36" idx="2"/>
            <a:endCxn id="32" idx="6"/>
          </p:cNvCxnSpPr>
          <p:nvPr/>
        </p:nvCxnSpPr>
        <p:spPr>
          <a:xfrm flipH="1">
            <a:off x="5866665" y="3649618"/>
            <a:ext cx="1574970" cy="232387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50D4A45-E610-C34D-86CE-40ED985E61E9}"/>
              </a:ext>
            </a:extLst>
          </p:cNvPr>
          <p:cNvCxnSpPr>
            <a:cxnSpLocks/>
            <a:stCxn id="39" idx="2"/>
            <a:endCxn id="32" idx="6"/>
          </p:cNvCxnSpPr>
          <p:nvPr/>
        </p:nvCxnSpPr>
        <p:spPr>
          <a:xfrm flipH="1" flipV="1">
            <a:off x="5866665" y="3882005"/>
            <a:ext cx="1574970" cy="359802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DB966C1-2505-0F4B-913E-84BFB6D5887C}"/>
              </a:ext>
            </a:extLst>
          </p:cNvPr>
          <p:cNvCxnSpPr>
            <a:cxnSpLocks/>
            <a:stCxn id="39" idx="2"/>
            <a:endCxn id="33" idx="6"/>
          </p:cNvCxnSpPr>
          <p:nvPr/>
        </p:nvCxnSpPr>
        <p:spPr>
          <a:xfrm flipH="1">
            <a:off x="5866665" y="4241807"/>
            <a:ext cx="1574970" cy="439870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CF98D7B-0146-5A43-A971-BD3BD194A437}"/>
              </a:ext>
            </a:extLst>
          </p:cNvPr>
          <p:cNvCxnSpPr>
            <a:cxnSpLocks/>
            <a:stCxn id="40" idx="2"/>
            <a:endCxn id="33" idx="6"/>
          </p:cNvCxnSpPr>
          <p:nvPr/>
        </p:nvCxnSpPr>
        <p:spPr>
          <a:xfrm flipH="1" flipV="1">
            <a:off x="5866665" y="4681677"/>
            <a:ext cx="1574970" cy="165492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6B317E13-C269-004A-B9CB-CB44B5EC64CA}"/>
              </a:ext>
            </a:extLst>
          </p:cNvPr>
          <p:cNvCxnSpPr>
            <a:cxnSpLocks/>
            <a:stCxn id="37" idx="2"/>
            <a:endCxn id="34" idx="6"/>
          </p:cNvCxnSpPr>
          <p:nvPr/>
        </p:nvCxnSpPr>
        <p:spPr>
          <a:xfrm flipH="1">
            <a:off x="5866665" y="5407125"/>
            <a:ext cx="1574970" cy="232387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6DFA636A-6CFD-A846-B320-289F59653AF0}"/>
              </a:ext>
            </a:extLst>
          </p:cNvPr>
          <p:cNvCxnSpPr>
            <a:cxnSpLocks/>
            <a:stCxn id="41" idx="2"/>
            <a:endCxn id="34" idx="6"/>
          </p:cNvCxnSpPr>
          <p:nvPr/>
        </p:nvCxnSpPr>
        <p:spPr>
          <a:xfrm flipH="1" flipV="1">
            <a:off x="5866665" y="5639512"/>
            <a:ext cx="1574970" cy="165492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5467767-F48C-AD4F-822F-14DDF0CE0E68}"/>
              </a:ext>
            </a:extLst>
          </p:cNvPr>
          <p:cNvCxnSpPr>
            <a:cxnSpLocks/>
            <a:stCxn id="30" idx="5"/>
            <a:endCxn id="35" idx="1"/>
          </p:cNvCxnSpPr>
          <p:nvPr/>
        </p:nvCxnSpPr>
        <p:spPr>
          <a:xfrm>
            <a:off x="3905721" y="4396710"/>
            <a:ext cx="1689826" cy="2001254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12D0A5E-1491-EB46-B019-D9E97882893F}"/>
              </a:ext>
            </a:extLst>
          </p:cNvPr>
          <p:cNvCxnSpPr>
            <a:cxnSpLocks/>
            <a:stCxn id="38" idx="2"/>
            <a:endCxn id="35" idx="6"/>
          </p:cNvCxnSpPr>
          <p:nvPr/>
        </p:nvCxnSpPr>
        <p:spPr>
          <a:xfrm flipH="1">
            <a:off x="5866665" y="6501669"/>
            <a:ext cx="1559730" cy="8596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Content Placeholder 2">
            <a:extLst>
              <a:ext uri="{FF2B5EF4-FFF2-40B4-BE49-F238E27FC236}">
                <a16:creationId xmlns:a16="http://schemas.microsoft.com/office/drawing/2014/main" id="{979D373F-FF75-1644-AD1A-78D8315D1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8727" y="481260"/>
            <a:ext cx="3559871" cy="5859379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/>
              <a:t>Feature</a:t>
            </a:r>
          </a:p>
          <a:p>
            <a:r>
              <a:rPr lang="en-US" dirty="0"/>
              <a:t>Multiple Endings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400" dirty="0"/>
              <a:t>Value</a:t>
            </a:r>
          </a:p>
          <a:p>
            <a:r>
              <a:rPr lang="en-US" dirty="0" err="1"/>
              <a:t>Replayability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25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0B7B9-DBB9-1044-BF41-E363AE4F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CA68C-781D-AA48-B789-28B9D0411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Swiping Mechanism</a:t>
            </a:r>
          </a:p>
          <a:p>
            <a:r>
              <a:rPr lang="en-US" dirty="0"/>
              <a:t>Additional scoring metric</a:t>
            </a:r>
          </a:p>
          <a:p>
            <a:r>
              <a:rPr lang="en-US" dirty="0"/>
              <a:t>More game stories</a:t>
            </a:r>
          </a:p>
          <a:p>
            <a:r>
              <a:rPr lang="en-US" dirty="0"/>
              <a:t>Upgrading graphics to 3D open world design</a:t>
            </a:r>
          </a:p>
        </p:txBody>
      </p:sp>
    </p:spTree>
    <p:extLst>
      <p:ext uri="{BB962C8B-B14F-4D97-AF65-F5344CB8AC3E}">
        <p14:creationId xmlns:p14="http://schemas.microsoft.com/office/powerpoint/2010/main" val="4105209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7CEDB8-7976-FA4C-A680-6455B5C5E6CF}"/>
              </a:ext>
            </a:extLst>
          </p:cNvPr>
          <p:cNvCxnSpPr/>
          <p:nvPr/>
        </p:nvCxnSpPr>
        <p:spPr>
          <a:xfrm>
            <a:off x="755073" y="2000658"/>
            <a:ext cx="10681854" cy="0"/>
          </a:xfrm>
          <a:prstGeom prst="line">
            <a:avLst/>
          </a:prstGeom>
          <a:ln w="38100">
            <a:solidFill>
              <a:srgbClr val="AC2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520CEB9-ACF2-664A-BED1-10AC70E22794}"/>
              </a:ext>
            </a:extLst>
          </p:cNvPr>
          <p:cNvSpPr/>
          <p:nvPr/>
        </p:nvSpPr>
        <p:spPr>
          <a:xfrm>
            <a:off x="3377181" y="1838004"/>
            <a:ext cx="318024" cy="318024"/>
          </a:xfrm>
          <a:prstGeom prst="ellipse">
            <a:avLst/>
          </a:prstGeom>
          <a:solidFill>
            <a:schemeClr val="bg1"/>
          </a:solidFill>
          <a:ln w="34925">
            <a:solidFill>
              <a:srgbClr val="AC2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FEC875-3D17-444F-998E-BA8E08AB85BB}"/>
              </a:ext>
            </a:extLst>
          </p:cNvPr>
          <p:cNvSpPr/>
          <p:nvPr/>
        </p:nvSpPr>
        <p:spPr>
          <a:xfrm>
            <a:off x="5002126" y="1838004"/>
            <a:ext cx="318024" cy="318024"/>
          </a:xfrm>
          <a:prstGeom prst="ellipse">
            <a:avLst/>
          </a:prstGeom>
          <a:solidFill>
            <a:schemeClr val="bg1"/>
          </a:solidFill>
          <a:ln w="34925">
            <a:solidFill>
              <a:srgbClr val="AC2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FDE72E-39E5-B842-A5F9-127BF7E007E6}"/>
              </a:ext>
            </a:extLst>
          </p:cNvPr>
          <p:cNvSpPr/>
          <p:nvPr/>
        </p:nvSpPr>
        <p:spPr>
          <a:xfrm>
            <a:off x="6617483" y="1848553"/>
            <a:ext cx="318024" cy="318024"/>
          </a:xfrm>
          <a:prstGeom prst="ellipse">
            <a:avLst/>
          </a:prstGeom>
          <a:solidFill>
            <a:schemeClr val="bg1"/>
          </a:solidFill>
          <a:ln w="34925">
            <a:solidFill>
              <a:srgbClr val="AC2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2FFE18-13C0-6540-8100-CEED76140ED5}"/>
              </a:ext>
            </a:extLst>
          </p:cNvPr>
          <p:cNvSpPr/>
          <p:nvPr/>
        </p:nvSpPr>
        <p:spPr>
          <a:xfrm>
            <a:off x="7772045" y="1838004"/>
            <a:ext cx="318024" cy="318024"/>
          </a:xfrm>
          <a:prstGeom prst="ellipse">
            <a:avLst/>
          </a:prstGeom>
          <a:solidFill>
            <a:schemeClr val="bg1"/>
          </a:solidFill>
          <a:ln w="34925">
            <a:solidFill>
              <a:srgbClr val="AC2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97F089-088D-A741-8EF7-F9FCB34BEFD4}"/>
              </a:ext>
            </a:extLst>
          </p:cNvPr>
          <p:cNvCxnSpPr>
            <a:cxnSpLocks/>
            <a:stCxn id="17" idx="0"/>
            <a:endCxn id="4" idx="4"/>
          </p:cNvCxnSpPr>
          <p:nvPr/>
        </p:nvCxnSpPr>
        <p:spPr>
          <a:xfrm flipV="1">
            <a:off x="3536193" y="2156028"/>
            <a:ext cx="0" cy="2344135"/>
          </a:xfrm>
          <a:prstGeom prst="line">
            <a:avLst/>
          </a:prstGeom>
          <a:ln w="25400">
            <a:solidFill>
              <a:srgbClr val="AC2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6E28B6-3E2A-9948-831F-F837B56C6B85}"/>
              </a:ext>
            </a:extLst>
          </p:cNvPr>
          <p:cNvSpPr txBox="1"/>
          <p:nvPr/>
        </p:nvSpPr>
        <p:spPr>
          <a:xfrm>
            <a:off x="2277194" y="4500163"/>
            <a:ext cx="2517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React Native fails</a:t>
            </a:r>
          </a:p>
          <a:p>
            <a:pPr algn="ctr"/>
            <a:r>
              <a:rPr lang="en-US" sz="2400" dirty="0"/>
              <a:t>Fallback to ReactJS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FBCB89B-9633-0348-BD12-63436963A41D}"/>
              </a:ext>
            </a:extLst>
          </p:cNvPr>
          <p:cNvCxnSpPr>
            <a:cxnSpLocks/>
            <a:stCxn id="27" idx="0"/>
            <a:endCxn id="12" idx="4"/>
          </p:cNvCxnSpPr>
          <p:nvPr/>
        </p:nvCxnSpPr>
        <p:spPr>
          <a:xfrm flipV="1">
            <a:off x="6773205" y="2166577"/>
            <a:ext cx="3290" cy="2237998"/>
          </a:xfrm>
          <a:prstGeom prst="line">
            <a:avLst/>
          </a:prstGeom>
          <a:ln w="25400">
            <a:solidFill>
              <a:srgbClr val="AC2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7E961D3-2B20-E844-A58C-24C494B8668F}"/>
              </a:ext>
            </a:extLst>
          </p:cNvPr>
          <p:cNvSpPr/>
          <p:nvPr/>
        </p:nvSpPr>
        <p:spPr>
          <a:xfrm>
            <a:off x="10541960" y="1838004"/>
            <a:ext cx="318024" cy="318024"/>
          </a:xfrm>
          <a:prstGeom prst="ellipse">
            <a:avLst/>
          </a:prstGeom>
          <a:solidFill>
            <a:schemeClr val="bg1"/>
          </a:solidFill>
          <a:ln w="34925">
            <a:solidFill>
              <a:srgbClr val="AC2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8CA7B1-9D1A-4B4A-BCB2-59A968A85F59}"/>
              </a:ext>
            </a:extLst>
          </p:cNvPr>
          <p:cNvCxnSpPr>
            <a:cxnSpLocks/>
            <a:endCxn id="21" idx="4"/>
          </p:cNvCxnSpPr>
          <p:nvPr/>
        </p:nvCxnSpPr>
        <p:spPr>
          <a:xfrm flipV="1">
            <a:off x="10700972" y="2156028"/>
            <a:ext cx="0" cy="1074060"/>
          </a:xfrm>
          <a:prstGeom prst="line">
            <a:avLst/>
          </a:prstGeom>
          <a:ln w="25400">
            <a:solidFill>
              <a:srgbClr val="AC2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FCBEA80-F838-6441-B966-A4F94AAEFEA5}"/>
              </a:ext>
            </a:extLst>
          </p:cNvPr>
          <p:cNvSpPr txBox="1"/>
          <p:nvPr/>
        </p:nvSpPr>
        <p:spPr>
          <a:xfrm>
            <a:off x="9797519" y="3327388"/>
            <a:ext cx="1806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Added Chat</a:t>
            </a:r>
          </a:p>
          <a:p>
            <a:pPr algn="ctr"/>
            <a:r>
              <a:rPr lang="en-US" sz="2400" dirty="0"/>
              <a:t>Functionality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AE252E-0B6E-5348-8208-7279E8267672}"/>
              </a:ext>
            </a:extLst>
          </p:cNvPr>
          <p:cNvSpPr txBox="1"/>
          <p:nvPr/>
        </p:nvSpPr>
        <p:spPr>
          <a:xfrm>
            <a:off x="5764371" y="4404575"/>
            <a:ext cx="2017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Core App Runs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CF5693E-FCCC-584F-A3FC-DE32D68DFCF5}"/>
              </a:ext>
            </a:extLst>
          </p:cNvPr>
          <p:cNvSpPr/>
          <p:nvPr/>
        </p:nvSpPr>
        <p:spPr>
          <a:xfrm>
            <a:off x="1432913" y="1838004"/>
            <a:ext cx="318024" cy="318024"/>
          </a:xfrm>
          <a:prstGeom prst="ellipse">
            <a:avLst/>
          </a:prstGeom>
          <a:solidFill>
            <a:schemeClr val="bg1"/>
          </a:solidFill>
          <a:ln w="34925">
            <a:solidFill>
              <a:srgbClr val="AC2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DCC560-61CA-6446-92CF-A459C547584D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586710" y="2166577"/>
            <a:ext cx="13866" cy="3289368"/>
          </a:xfrm>
          <a:prstGeom prst="line">
            <a:avLst/>
          </a:prstGeom>
          <a:ln w="25400">
            <a:solidFill>
              <a:srgbClr val="AC2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606B5D6-122D-D743-BAAC-9EDA448DFBE1}"/>
              </a:ext>
            </a:extLst>
          </p:cNvPr>
          <p:cNvSpPr txBox="1"/>
          <p:nvPr/>
        </p:nvSpPr>
        <p:spPr>
          <a:xfrm>
            <a:off x="202004" y="5455945"/>
            <a:ext cx="2769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Ideation of Game</a:t>
            </a:r>
          </a:p>
          <a:p>
            <a:pPr algn="ctr"/>
            <a:r>
              <a:rPr lang="en-US" sz="2400" dirty="0"/>
              <a:t>Features and Format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3178D061-432A-2441-89F1-219066F0D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Timeline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36DB2D-0126-3445-8A73-C5103E3FC1B0}"/>
              </a:ext>
            </a:extLst>
          </p:cNvPr>
          <p:cNvSpPr txBox="1"/>
          <p:nvPr/>
        </p:nvSpPr>
        <p:spPr>
          <a:xfrm>
            <a:off x="4023350" y="3391571"/>
            <a:ext cx="2285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Decided on</a:t>
            </a:r>
          </a:p>
          <a:p>
            <a:pPr algn="ctr"/>
            <a:r>
              <a:rPr lang="en-US" sz="2400" dirty="0"/>
              <a:t>Flask Framework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C8134F-CA90-8A43-8CAE-E145B66737C2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5161138" y="2156028"/>
            <a:ext cx="0" cy="1172067"/>
          </a:xfrm>
          <a:prstGeom prst="line">
            <a:avLst/>
          </a:prstGeom>
          <a:ln w="25400">
            <a:solidFill>
              <a:srgbClr val="AC2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D6CA19B-53CB-AD47-BA25-8066356AB15B}"/>
              </a:ext>
            </a:extLst>
          </p:cNvPr>
          <p:cNvCxnSpPr>
            <a:cxnSpLocks/>
            <a:endCxn id="13" idx="4"/>
          </p:cNvCxnSpPr>
          <p:nvPr/>
        </p:nvCxnSpPr>
        <p:spPr>
          <a:xfrm flipH="1" flipV="1">
            <a:off x="7931057" y="2156028"/>
            <a:ext cx="3" cy="3018349"/>
          </a:xfrm>
          <a:prstGeom prst="line">
            <a:avLst/>
          </a:prstGeom>
          <a:ln w="25400">
            <a:solidFill>
              <a:srgbClr val="AC2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D7387BB-EEB2-4344-B2E6-E97B505F558F}"/>
              </a:ext>
            </a:extLst>
          </p:cNvPr>
          <p:cNvSpPr txBox="1"/>
          <p:nvPr/>
        </p:nvSpPr>
        <p:spPr>
          <a:xfrm>
            <a:off x="7071737" y="5174377"/>
            <a:ext cx="1694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Added</a:t>
            </a:r>
          </a:p>
          <a:p>
            <a:pPr algn="ctr"/>
            <a:r>
              <a:rPr lang="en-US" sz="2400" dirty="0"/>
              <a:t>Start Screen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4C5B62D-479B-364F-88CD-C5C2099F0A03}"/>
              </a:ext>
            </a:extLst>
          </p:cNvPr>
          <p:cNvSpPr txBox="1"/>
          <p:nvPr/>
        </p:nvSpPr>
        <p:spPr>
          <a:xfrm>
            <a:off x="8213300" y="4255685"/>
            <a:ext cx="2219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Git Merge Broke</a:t>
            </a:r>
          </a:p>
          <a:p>
            <a:pPr algn="ctr"/>
            <a:r>
              <a:rPr lang="en-US" sz="2400" dirty="0"/>
              <a:t>Functionality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CF16AAD-D63D-DE4D-9876-EC5A6273830F}"/>
              </a:ext>
            </a:extLst>
          </p:cNvPr>
          <p:cNvSpPr/>
          <p:nvPr/>
        </p:nvSpPr>
        <p:spPr>
          <a:xfrm>
            <a:off x="9174315" y="1859777"/>
            <a:ext cx="318024" cy="318024"/>
          </a:xfrm>
          <a:prstGeom prst="ellipse">
            <a:avLst/>
          </a:prstGeom>
          <a:solidFill>
            <a:schemeClr val="bg1"/>
          </a:solidFill>
          <a:ln w="34925">
            <a:solidFill>
              <a:srgbClr val="AC2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B4FCDA6-7FE3-5947-BE19-4C22A945FB0A}"/>
              </a:ext>
            </a:extLst>
          </p:cNvPr>
          <p:cNvCxnSpPr>
            <a:cxnSpLocks/>
            <a:stCxn id="59" idx="0"/>
            <a:endCxn id="60" idx="4"/>
          </p:cNvCxnSpPr>
          <p:nvPr/>
        </p:nvCxnSpPr>
        <p:spPr>
          <a:xfrm flipV="1">
            <a:off x="9323124" y="2177801"/>
            <a:ext cx="10203" cy="2077884"/>
          </a:xfrm>
          <a:prstGeom prst="line">
            <a:avLst/>
          </a:prstGeom>
          <a:ln w="25400">
            <a:solidFill>
              <a:srgbClr val="AC2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46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DC191-141E-FD47-8904-FB5AC81A5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Technology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C1C27E-0414-714D-AE49-6E941DCA3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1683"/>
            <a:ext cx="4646062" cy="203846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D9A65-85A6-B947-A39B-5C696A9AC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999" y="1973303"/>
            <a:ext cx="2326438" cy="29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00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85</Words>
  <Application>Microsoft Macintosh PowerPoint</Application>
  <PresentationFormat>Widescreen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CLIC BAIT</vt:lpstr>
      <vt:lpstr>Prevent cancer from the destroying the lives of young people</vt:lpstr>
      <vt:lpstr>PowerPoint Presentation</vt:lpstr>
      <vt:lpstr>Decision-based story game</vt:lpstr>
      <vt:lpstr>DEMO</vt:lpstr>
      <vt:lpstr>PowerPoint Presentation</vt:lpstr>
      <vt:lpstr>Future</vt:lpstr>
      <vt:lpstr>Timeline</vt:lpstr>
      <vt:lpstr>Technology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Tan, Shawn</dc:creator>
  <cp:lastModifiedBy>Tan, Shawn</cp:lastModifiedBy>
  <cp:revision>28</cp:revision>
  <dcterms:created xsi:type="dcterms:W3CDTF">2019-11-01T23:27:24Z</dcterms:created>
  <dcterms:modified xsi:type="dcterms:W3CDTF">2019-11-02T11:38:19Z</dcterms:modified>
</cp:coreProperties>
</file>